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5A6-1F0A-497B-89CD-AA37D5BB5C9D}" type="datetimeFigureOut">
              <a:rPr lang="en-US" smtClean="0"/>
              <a:t>8/14/2008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30CC0-5DDC-405E-A840-65C3F39A2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5A6-1F0A-497B-89CD-AA37D5BB5C9D}" type="datetimeFigureOut">
              <a:rPr lang="en-US" smtClean="0"/>
              <a:t>8/14/2008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30CC0-5DDC-405E-A840-65C3F39A2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5A6-1F0A-497B-89CD-AA37D5BB5C9D}" type="datetimeFigureOut">
              <a:rPr lang="en-US" smtClean="0"/>
              <a:t>8/14/2008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30CC0-5DDC-405E-A840-65C3F39A2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5A6-1F0A-497B-89CD-AA37D5BB5C9D}" type="datetimeFigureOut">
              <a:rPr lang="en-US" smtClean="0"/>
              <a:t>8/14/2008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30CC0-5DDC-405E-A840-65C3F39A2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5A6-1F0A-497B-89CD-AA37D5BB5C9D}" type="datetimeFigureOut">
              <a:rPr lang="en-US" smtClean="0"/>
              <a:t>8/14/2008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30CC0-5DDC-405E-A840-65C3F39A2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5A6-1F0A-497B-89CD-AA37D5BB5C9D}" type="datetimeFigureOut">
              <a:rPr lang="en-US" smtClean="0"/>
              <a:t>8/14/2008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30CC0-5DDC-405E-A840-65C3F39A2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5A6-1F0A-497B-89CD-AA37D5BB5C9D}" type="datetimeFigureOut">
              <a:rPr lang="en-US" smtClean="0"/>
              <a:t>8/14/2008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30CC0-5DDC-405E-A840-65C3F39A2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5A6-1F0A-497B-89CD-AA37D5BB5C9D}" type="datetimeFigureOut">
              <a:rPr lang="en-US" smtClean="0"/>
              <a:t>8/14/2008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30CC0-5DDC-405E-A840-65C3F39A2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5A6-1F0A-497B-89CD-AA37D5BB5C9D}" type="datetimeFigureOut">
              <a:rPr lang="en-US" smtClean="0"/>
              <a:t>8/14/2008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30CC0-5DDC-405E-A840-65C3F39A2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5A6-1F0A-497B-89CD-AA37D5BB5C9D}" type="datetimeFigureOut">
              <a:rPr lang="en-US" smtClean="0"/>
              <a:t>8/14/2008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30CC0-5DDC-405E-A840-65C3F39A2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5A6-1F0A-497B-89CD-AA37D5BB5C9D}" type="datetimeFigureOut">
              <a:rPr lang="en-US" smtClean="0"/>
              <a:t>8/14/2008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30CC0-5DDC-405E-A840-65C3F39A2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5A6-1F0A-497B-89CD-AA37D5BB5C9D}" type="datetimeFigureOut">
              <a:rPr lang="en-US" smtClean="0"/>
              <a:t>8/14/2008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30CC0-5DDC-405E-A840-65C3F39A2D2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828800" y="1447800"/>
            <a:ext cx="990600" cy="685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61116" y="1606034"/>
            <a:ext cx="72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Client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4876800" y="1447800"/>
            <a:ext cx="990600" cy="685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979268" y="1606034"/>
            <a:ext cx="78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Server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971800" y="1600200"/>
            <a:ext cx="1752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124200" y="1371600"/>
            <a:ext cx="1475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APP.STOCK.REQUEST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rot="10800000">
            <a:off x="2971800" y="1828800"/>
            <a:ext cx="1752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124200" y="1600200"/>
            <a:ext cx="1126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APP.STOCK.JOE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rot="10800000">
            <a:off x="2968856" y="2057400"/>
            <a:ext cx="183174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21255" y="1856601"/>
            <a:ext cx="17555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B050"/>
                </a:solidFill>
              </a:rPr>
              <a:t>APP.STOCK.MARKETDATA</a:t>
            </a:r>
            <a:endParaRPr lang="en-US" sz="1200" dirty="0">
              <a:solidFill>
                <a:srgbClr val="00B050"/>
              </a:solidFill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2057400" y="2743200"/>
            <a:ext cx="3962400" cy="2365248"/>
            <a:chOff x="2057400" y="2743200"/>
            <a:chExt cx="3962400" cy="2365248"/>
          </a:xfrm>
        </p:grpSpPr>
        <p:sp>
          <p:nvSpPr>
            <p:cNvPr id="21" name="Rounded Rectangle 20"/>
            <p:cNvSpPr/>
            <p:nvPr/>
          </p:nvSpPr>
          <p:spPr>
            <a:xfrm>
              <a:off x="2057400" y="3200400"/>
              <a:ext cx="990600" cy="6858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89716" y="3358634"/>
              <a:ext cx="7259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Client</a:t>
              </a:r>
              <a:endParaRPr lang="en-US" dirty="0"/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3572056" y="3200400"/>
              <a:ext cx="990600" cy="6858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674524" y="3358634"/>
              <a:ext cx="7856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Server</a:t>
              </a:r>
              <a:endParaRPr lang="en-US" dirty="0"/>
            </a:p>
          </p:txBody>
        </p:sp>
        <p:sp>
          <p:nvSpPr>
            <p:cNvPr id="27" name="Flowchart: Magnetic Disk 26"/>
            <p:cNvSpPr/>
            <p:nvPr/>
          </p:nvSpPr>
          <p:spPr>
            <a:xfrm>
              <a:off x="3610156" y="4495800"/>
              <a:ext cx="914400" cy="612648"/>
            </a:xfrm>
            <a:prstGeom prst="flowChartMagneticDisk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633904" y="4724400"/>
              <a:ext cx="8669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Database</a:t>
              </a:r>
              <a:endParaRPr lang="en-US" sz="1400" dirty="0"/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4914176" y="2743200"/>
              <a:ext cx="1105624" cy="1600200"/>
              <a:chOff x="4724400" y="2743200"/>
              <a:chExt cx="1105624" cy="1600200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4724400" y="2743200"/>
                <a:ext cx="1105624" cy="685800"/>
                <a:chOff x="4724400" y="2743200"/>
                <a:chExt cx="1105624" cy="685800"/>
              </a:xfrm>
            </p:grpSpPr>
            <p:sp>
              <p:nvSpPr>
                <p:cNvPr id="29" name="Rounded Rectangle 28"/>
                <p:cNvSpPr/>
                <p:nvPr/>
              </p:nvSpPr>
              <p:spPr>
                <a:xfrm>
                  <a:off x="4781912" y="2743200"/>
                  <a:ext cx="990600" cy="685800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4724400" y="2824490"/>
                  <a:ext cx="1105624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dirty="0" smtClean="0"/>
                    <a:t>Credit Check</a:t>
                  </a:r>
                </a:p>
                <a:p>
                  <a:pPr algn="ctr"/>
                  <a:r>
                    <a:rPr lang="en-US" sz="1400" dirty="0" smtClean="0"/>
                    <a:t>Service</a:t>
                  </a:r>
                  <a:endParaRPr lang="en-US" sz="1400" dirty="0"/>
                </a:p>
              </p:txBody>
            </p:sp>
          </p:grpSp>
          <p:grpSp>
            <p:nvGrpSpPr>
              <p:cNvPr id="34" name="Group 33"/>
              <p:cNvGrpSpPr/>
              <p:nvPr/>
            </p:nvGrpSpPr>
            <p:grpSpPr>
              <a:xfrm>
                <a:off x="4781912" y="3657600"/>
                <a:ext cx="990600" cy="685800"/>
                <a:chOff x="4805567" y="3657600"/>
                <a:chExt cx="990600" cy="685800"/>
              </a:xfrm>
            </p:grpSpPr>
            <p:sp>
              <p:nvSpPr>
                <p:cNvPr id="31" name="Rounded Rectangle 30"/>
                <p:cNvSpPr/>
                <p:nvPr/>
              </p:nvSpPr>
              <p:spPr>
                <a:xfrm>
                  <a:off x="4805567" y="3657600"/>
                  <a:ext cx="990600" cy="685800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4851834" y="3738890"/>
                  <a:ext cx="898066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dirty="0" smtClean="0"/>
                    <a:t>Execution</a:t>
                  </a:r>
                </a:p>
                <a:p>
                  <a:pPr algn="ctr"/>
                  <a:r>
                    <a:rPr lang="en-US" sz="1400" dirty="0" smtClean="0"/>
                    <a:t>Venue</a:t>
                  </a:r>
                  <a:endParaRPr lang="en-US" sz="1400" dirty="0"/>
                </a:p>
              </p:txBody>
            </p:sp>
          </p:grpSp>
        </p:grpSp>
        <p:cxnSp>
          <p:nvCxnSpPr>
            <p:cNvPr id="43" name="Straight Arrow Connector 42"/>
            <p:cNvCxnSpPr>
              <a:stCxn id="25" idx="1"/>
              <a:endCxn id="21" idx="3"/>
            </p:cNvCxnSpPr>
            <p:nvPr/>
          </p:nvCxnSpPr>
          <p:spPr>
            <a:xfrm rot="10800000">
              <a:off x="3048000" y="3543300"/>
              <a:ext cx="524056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rot="5400000">
              <a:off x="3762556" y="4191000"/>
              <a:ext cx="6096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>
              <a:stCxn id="30" idx="1"/>
              <a:endCxn id="25" idx="3"/>
            </p:cNvCxnSpPr>
            <p:nvPr/>
          </p:nvCxnSpPr>
          <p:spPr>
            <a:xfrm rot="10800000" flipV="1">
              <a:off x="4562656" y="3086100"/>
              <a:ext cx="351520" cy="45720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>
              <a:stCxn id="31" idx="1"/>
              <a:endCxn id="25" idx="3"/>
            </p:cNvCxnSpPr>
            <p:nvPr/>
          </p:nvCxnSpPr>
          <p:spPr>
            <a:xfrm rot="10800000">
              <a:off x="4562656" y="3543300"/>
              <a:ext cx="409032" cy="45720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13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Interface21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 Pollack</dc:creator>
  <cp:lastModifiedBy>Mark Pollack</cp:lastModifiedBy>
  <cp:revision>1</cp:revision>
  <dcterms:created xsi:type="dcterms:W3CDTF">2008-08-14T05:21:09Z</dcterms:created>
  <dcterms:modified xsi:type="dcterms:W3CDTF">2008-08-14T07:05:16Z</dcterms:modified>
</cp:coreProperties>
</file>